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59925D-1EB1-400F-B3EE-E0E47C209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ED93E9-2013-4DCD-A965-D88121A1D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9454DF-F4BD-487A-B6B2-ACC2281D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0BFB00-C9C0-4DDE-9937-CDC5A59D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AFA77B-BE53-4D53-847D-784C4113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19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289E58-574F-4C75-89E4-079C4A835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D85400-0C3E-42C0-9ECD-A3E5A009A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18BF5C-67C7-41C4-AAC4-7BB3D1816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160A1B-C472-44BD-BE27-F4D505A3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0C8E84-3CDB-49A1-B032-CC401ADF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74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B1E4F91-295B-41C0-B5AE-4FF91B317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D724AE3-3A80-4FBA-B01F-D6B273B3E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1A6910-437D-4980-898C-79E10863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8E7C81-9828-4940-ADFA-F4427A52F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023A78-75CB-4B63-A155-2F0C4C5E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33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34A0BF-4663-4F0D-9352-686D03B1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80D5B8-7A61-4D1E-AE7C-7939F6F7B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F31EE2-ACE8-4EE2-B851-84653312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6796B8-38D6-4173-8897-BB3E847C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0E4652-4A19-4BFC-B4C0-1DAA64E4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12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1EB1FA-4256-48F7-BC1A-87E68062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846CDA-0475-4512-99A0-E9A350512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93F37C-2EA0-4E65-A80C-28E45388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18B001-DFC9-4935-B933-2FE5EE07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58FF4E-B9DA-4F80-853F-28D8F2C7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40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376A78-6778-4C91-A1AA-CA34B1FDD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53B4CB-C93A-4030-98C6-9256FAF2D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67E9F1E-443B-4178-B0BC-CE9BA72C8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F2E388-E254-4E3E-BB25-354BA8EA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F4CFB7-C300-49BE-B632-12AFAE86C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208EA8-167F-4465-82B3-8CA7FAF8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79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83B5D7-8BA1-44F1-8204-0752F7E1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5B4813-7935-43BB-9B23-4C619D20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2F27866-24A1-4223-89E0-BF3265BEA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20CA11B-2A56-42B7-AF9C-27F8C1FBF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2FB52BE-2206-4183-AB0D-CB4D0DFFF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3620945-9F26-488D-AFC7-74D99BD6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4C4801B-950D-4454-B52E-A4F21844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943196A-6A3E-4EB0-AC34-7C66BD1B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64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E98892-D33A-403A-883D-4EB17A4E5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4061163-01B8-4B0F-8871-8FD535F6A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598A8C-C012-4F25-A170-C6A14248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9BBA617-3477-4176-9599-B0F7AB01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3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1FC9FF5-8AC7-4DC3-9B99-5D18D683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7F544C4-CE57-4781-962E-32358694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E30DFCF-5559-4488-9C3D-62A72CE4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37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CA589A-DFDE-4C00-8CEB-04394C3A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E3AD9F-0E48-4DE1-8A3E-6513571F1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9311D2-D847-4A5F-B366-93FCE99C1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7321C2-7AF9-44E6-9E88-B4D6011C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1BEB63-9FCF-4C6F-8F38-F737FC9C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96689D-7423-4F83-9D6C-E92EF99B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06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02EE83-BE32-4C09-A4A6-220DA4DBB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47C98A4-AD8F-461D-AD4E-9719B3B27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7EB39F6-8CBB-48C4-AFE9-885D7795E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1A40B7-A227-4535-AD20-B4725C43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33D4E5-E76C-45CF-836B-15DDDF0E4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5B7BAE-B1EF-4781-83A4-A7AE79C7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64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A0F678D-AA99-4F25-B93E-C9C14E94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F966EB-6534-42C4-941F-E64B0164B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EC9852-880E-4D0D-AF04-FB38694F7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E92E-442A-4E50-BE66-26EB3D36CC38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151073-D5EA-4CA7-90A0-965FDDE2E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A8A5CC-4A1A-4F18-BAD3-D608982F5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2B902-5603-4740-95E7-6C518B275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34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mera lens">
            <a:extLst>
              <a:ext uri="{FF2B5EF4-FFF2-40B4-BE49-F238E27FC236}">
                <a16:creationId xmlns:a16="http://schemas.microsoft.com/office/drawing/2014/main" id="{8F8C72F6-2DA4-43E3-ABE7-7F95BC99E8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47" r="-1" b="1026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7960037-AE99-4797-8E08-A5BC7E835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it-IT" sz="6600" b="1">
                <a:solidFill>
                  <a:srgbClr val="FFFFFF"/>
                </a:solidFill>
                <a:latin typeface="Garamond" panose="02020404030301010803" pitchFamily="18" charset="0"/>
              </a:rPr>
              <a:t> HES 2023 Annual Conference, </a:t>
            </a:r>
            <a:br>
              <a:rPr lang="it-IT" sz="6600" b="1">
                <a:solidFill>
                  <a:srgbClr val="FFFFFF"/>
                </a:solidFill>
                <a:latin typeface="Garamond" panose="02020404030301010803" pitchFamily="18" charset="0"/>
              </a:rPr>
            </a:br>
            <a:r>
              <a:rPr lang="it-IT" sz="6600" b="1">
                <a:solidFill>
                  <a:srgbClr val="FFFFFF"/>
                </a:solidFill>
                <a:latin typeface="Garamond" panose="02020404030301010803" pitchFamily="18" charset="0"/>
              </a:rPr>
              <a:t>23-25 June-Vancouver</a:t>
            </a:r>
            <a:endParaRPr lang="it-IT" sz="6600" b="1">
              <a:solidFill>
                <a:srgbClr val="FFFFFF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53931A-91D1-4510-A787-F62A9CCBF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  <a:latin typeface="Garamond" panose="02020404030301010803" pitchFamily="18" charset="0"/>
              </a:rPr>
              <a:t>Digital Information Manager Report-</a:t>
            </a:r>
          </a:p>
          <a:p>
            <a:r>
              <a:rPr lang="it-IT">
                <a:solidFill>
                  <a:srgbClr val="FFFFFF"/>
                </a:solidFill>
                <a:latin typeface="Garamond" panose="02020404030301010803" pitchFamily="18" charset="0"/>
              </a:rPr>
              <a:t>By Valentina Erasmo</a:t>
            </a:r>
            <a:endParaRPr lang="it-IT" dirty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93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31F52E-EB9A-4E89-B241-6A1E95A6A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</a:t>
            </a:r>
            <a:r>
              <a:rPr lang="en-GB" sz="3200" b="1" u="sng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DATA:</a:t>
            </a:r>
            <a:br>
              <a:rPr lang="en-GB" sz="3200" b="1" u="sng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3000" b="1" dirty="0">
              <a:latin typeface="Garamond" panose="02020404030301010803" pitchFamily="18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01D31-8780-440C-B1DD-6A91AC1A5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92500"/>
          </a:bodyPr>
          <a:lstStyle/>
          <a:p>
            <a:pPr marL="0" indent="0" algn="just">
              <a:buNone/>
            </a:pPr>
            <a:endParaRPr lang="en-GB" sz="2400" b="1" u="sng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2400" b="1" u="sng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Twitter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(Valentina Erasmo): We continue to be successful on Twitter</a:t>
            </a:r>
            <a:r>
              <a:rPr lang="en-GB" sz="240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now have about 2880 followers, about </a:t>
            </a:r>
            <a:r>
              <a:rPr lang="en-GB" sz="240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more followers compared to June 2022. </a:t>
            </a:r>
          </a:p>
          <a:p>
            <a:pPr algn="just"/>
            <a:endParaRPr lang="en-GB" sz="240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2400" b="1" u="sng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  <a:r>
              <a:rPr lang="en-GB" sz="2400" b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(Valentina Erasmo</a:t>
            </a:r>
            <a:r>
              <a:rPr lang="en-GB" sz="240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Rebeca G. Betancourt): Our Facebook has 2632 likes (that’s about </a:t>
            </a:r>
            <a:r>
              <a:rPr lang="en-GB" sz="240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more than in June 2022), and about 2897 followers (that’s about </a:t>
            </a:r>
            <a:r>
              <a:rPr lang="en-GB" sz="240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6,5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more than in June 2022). </a:t>
            </a:r>
          </a:p>
          <a:p>
            <a:pPr algn="just"/>
            <a:endParaRPr lang="en-GB" sz="240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2400" b="1" u="sng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YouTube 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(Valentina Erasmo)</a:t>
            </a:r>
            <a:r>
              <a:rPr lang="en-GB" sz="2400" b="1" u="sng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GB" sz="2400" b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have </a:t>
            </a:r>
            <a:r>
              <a:rPr lang="en-GB" sz="240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403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subscribers (that’s about </a:t>
            </a:r>
            <a:r>
              <a:rPr lang="en-GB" sz="240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more than in June 2022) and </a:t>
            </a:r>
            <a:r>
              <a:rPr lang="en-GB" sz="240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74</a:t>
            </a:r>
            <a:r>
              <a:rPr lang="en-GB" sz="24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videos (which are about 18% than in June 2022).</a:t>
            </a:r>
          </a:p>
          <a:p>
            <a:endParaRPr lang="it-IT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0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25DF68-A9C1-4A7B-A5E6-62B6267D9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85" y="1911164"/>
            <a:ext cx="11332564" cy="44596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700" u="sng" dirty="0">
              <a:solidFill>
                <a:schemeClr val="bg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b="1" u="sng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Goals for th</a:t>
            </a:r>
            <a:r>
              <a:rPr lang="en-GB" sz="2400" b="1" u="sng" dirty="0">
                <a:solidFill>
                  <a:schemeClr val="bg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future</a:t>
            </a:r>
            <a:r>
              <a:rPr lang="en-GB" sz="2400" b="1" u="sng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GB" sz="2400" u="sng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the SHOE list the preferred channel for academic discussion </a:t>
            </a:r>
            <a:r>
              <a:rPr lang="en-US" sz="240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use our </a:t>
            </a:r>
            <a:r>
              <a:rPr lang="en-US" sz="24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networks (especially Twitter and our official Facebook page) for sharing events, new publications and </a:t>
            </a:r>
            <a:r>
              <a:rPr lang="en-US" sz="240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CfPs</a:t>
            </a:r>
            <a:r>
              <a:rPr lang="en-US" sz="24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related to our discipline and community.</a:t>
            </a:r>
          </a:p>
          <a:p>
            <a:endParaRPr lang="en-GB" sz="2400" dirty="0">
              <a:solidFill>
                <a:schemeClr val="bg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the submission of proposals for the HES webinar series, so as to enrich our YouTube channel in the same way as has been done for the highly successful webinar s</a:t>
            </a:r>
            <a:r>
              <a:rPr lang="en-GB" sz="2400" kern="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eries</a:t>
            </a:r>
            <a:r>
              <a:rPr lang="en-GB" sz="2400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“Reproductive Rights in Contemporary Economics” organized by Marianne Johnson, Miriam </a:t>
            </a:r>
            <a:r>
              <a:rPr lang="en-GB" sz="2400" kern="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Bankowsky</a:t>
            </a:r>
            <a:r>
              <a:rPr lang="en-GB" sz="2400" kern="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Rebeca G. Betancourt.</a:t>
            </a:r>
            <a:endParaRPr lang="en-GB" sz="2400" u="sng" dirty="0">
              <a:solidFill>
                <a:schemeClr val="bg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Contacts (including proposals for the HES webinar series): valentina.erasmo89@gmail.com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705936-9B5E-5364-4BA3-E9B02B4CC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it-IT" sz="5400" dirty="0"/>
              <a:t>Thanks!</a:t>
            </a:r>
          </a:p>
        </p:txBody>
      </p:sp>
      <p:pic>
        <p:nvPicPr>
          <p:cNvPr id="5" name="Picture 4" descr="Exclamation mark on a yellow background">
            <a:extLst>
              <a:ext uri="{FF2B5EF4-FFF2-40B4-BE49-F238E27FC236}">
                <a16:creationId xmlns:a16="http://schemas.microsoft.com/office/drawing/2014/main" id="{CA0B99FF-6380-8EFE-06EF-8994FA4915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45" r="592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98774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Tema di Office</vt:lpstr>
      <vt:lpstr> HES 2023 Annual Conference,  23-25 June-Vancouver</vt:lpstr>
      <vt:lpstr>OUR DATA: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Valentina Erasmo</dc:creator>
  <cp:lastModifiedBy>Valentina Erasmo</cp:lastModifiedBy>
  <cp:revision>15</cp:revision>
  <dcterms:created xsi:type="dcterms:W3CDTF">2021-06-22T20:38:18Z</dcterms:created>
  <dcterms:modified xsi:type="dcterms:W3CDTF">2023-06-22T13:11:56Z</dcterms:modified>
</cp:coreProperties>
</file>